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2"/>
  </p:notesMasterIdLst>
  <p:sldIdLst>
    <p:sldId id="5652" r:id="rId2"/>
    <p:sldId id="5653" r:id="rId3"/>
    <p:sldId id="5654" r:id="rId4"/>
    <p:sldId id="5655" r:id="rId5"/>
    <p:sldId id="5656" r:id="rId6"/>
    <p:sldId id="5657" r:id="rId7"/>
    <p:sldId id="5658" r:id="rId8"/>
    <p:sldId id="5659" r:id="rId9"/>
    <p:sldId id="56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60"/>
  </p:normalViewPr>
  <p:slideViewPr>
    <p:cSldViewPr snapToGrid="0">
      <p:cViewPr>
        <p:scale>
          <a:sx n="70" d="100"/>
          <a:sy n="70" d="100"/>
        </p:scale>
        <p:origin x="-5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FCC3B-4E7F-4F8F-996D-8DAA7FFEF8F7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088E0-2BF0-403B-96D8-8E02BE2F0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199" y="5352061"/>
            <a:ext cx="8229601" cy="227173"/>
          </a:xfrm>
          <a:prstGeom prst="rect">
            <a:avLst/>
          </a:prstGeom>
        </p:spPr>
        <p:txBody>
          <a:bodyPr/>
          <a:lstStyle>
            <a:lvl1pPr defTabSz="326072">
              <a:defRPr sz="1000" spc="-1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defTabSz="326072">
              <a:defRPr sz="1000" spc="-1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defTabSz="326072">
              <a:defRPr sz="1000" spc="-1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defTabSz="326072">
              <a:defRPr sz="1000" spc="-1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defTabSz="326072">
              <a:defRPr sz="1000" spc="-1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/>
          </p:nvPr>
        </p:nvSpPr>
        <p:spPr>
          <a:xfrm>
            <a:off x="1981199" y="2185987"/>
            <a:ext cx="8229602" cy="1600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/>
          </p:nvPr>
        </p:nvSpPr>
        <p:spPr>
          <a:xfrm>
            <a:off x="1981199" y="3695092"/>
            <a:ext cx="8229602" cy="843974"/>
          </a:xfrm>
          <a:prstGeom prst="rect">
            <a:avLst/>
          </a:prstGeom>
        </p:spPr>
        <p:txBody>
          <a:bodyPr/>
          <a:lstStyle>
            <a:lvl1pPr>
              <a:defRPr spc="-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211FDB00-E07F-ABBE-05A0-F226E7309831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7BED6-1053-4CDC-8E2C-C7F2CC4AE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53729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81199" y="2076450"/>
            <a:ext cx="8229602" cy="2476501"/>
          </a:xfrm>
          <a:prstGeom prst="rect">
            <a:avLst/>
          </a:prstGeom>
        </p:spPr>
        <p:txBody>
          <a:bodyPr anchor="ctr"/>
          <a:lstStyle>
            <a:lvl1pPr defTabSz="1219200">
              <a:lnSpc>
                <a:spcPct val="80000"/>
              </a:lnSpc>
              <a:defRPr sz="6300" spc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defTabSz="1219200">
              <a:lnSpc>
                <a:spcPct val="80000"/>
              </a:lnSpc>
              <a:defRPr sz="6300" spc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defTabSz="1219200">
              <a:lnSpc>
                <a:spcPct val="80000"/>
              </a:lnSpc>
              <a:defRPr sz="6300" spc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defTabSz="1219200">
              <a:lnSpc>
                <a:spcPct val="80000"/>
              </a:lnSpc>
              <a:defRPr sz="6300" spc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defTabSz="1219200">
              <a:lnSpc>
                <a:spcPct val="80000"/>
              </a:lnSpc>
              <a:defRPr sz="6300" spc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22C132F5-B1F9-E29A-6C80-67CB9852AB8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990203" y="5565440"/>
            <a:ext cx="211595" cy="215442"/>
          </a:xfrm>
        </p:spPr>
        <p:txBody>
          <a:bodyPr/>
          <a:lstStyle>
            <a:lvl1pPr>
              <a:defRPr/>
            </a:lvl1pPr>
          </a:lstStyle>
          <a:p>
            <a:fld id="{DDE41576-AB70-4479-8550-30BDA36AA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8802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199" y="4030590"/>
            <a:ext cx="8229602" cy="312231"/>
          </a:xfrm>
          <a:prstGeom prst="rect">
            <a:avLst/>
          </a:prstGeom>
        </p:spPr>
        <p:txBody>
          <a:bodyPr/>
          <a:lstStyle>
            <a:lvl1pPr defTabSz="330199">
              <a:defRPr sz="1600" spc="-16"/>
            </a:lvl1pPr>
            <a:lvl2pPr defTabSz="330199">
              <a:defRPr sz="1600" spc="-16"/>
            </a:lvl2pPr>
            <a:lvl3pPr defTabSz="330199">
              <a:defRPr sz="1600" spc="-16"/>
            </a:lvl3pPr>
            <a:lvl4pPr defTabSz="330199">
              <a:defRPr sz="1600" spc="-16"/>
            </a:lvl4pPr>
            <a:lvl5pPr defTabSz="330199">
              <a:defRPr sz="1600" spc="-1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21"/>
          </p:nvPr>
        </p:nvSpPr>
        <p:spPr>
          <a:xfrm>
            <a:off x="1981199" y="2437681"/>
            <a:ext cx="8229602" cy="1601142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8B071F31-EE9A-4DD0-6567-AE40E0B56690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90203" y="5565440"/>
            <a:ext cx="211595" cy="215442"/>
          </a:xfrm>
        </p:spPr>
        <p:txBody>
          <a:bodyPr/>
          <a:lstStyle>
            <a:lvl1pPr>
              <a:defRPr/>
            </a:lvl1pPr>
          </a:lstStyle>
          <a:p>
            <a:fld id="{7596C3E7-ADBB-463D-A1CA-F9622B250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8430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199" y="5019770"/>
            <a:ext cx="8229602" cy="312231"/>
          </a:xfrm>
          <a:prstGeom prst="rect">
            <a:avLst/>
          </a:prstGeom>
        </p:spPr>
        <p:txBody>
          <a:bodyPr anchor="ctr"/>
          <a:lstStyle>
            <a:lvl1pPr defTabSz="330199">
              <a:defRPr sz="1600" spc="-16"/>
            </a:lvl1pPr>
            <a:lvl2pPr defTabSz="330199">
              <a:defRPr sz="1600" spc="-16"/>
            </a:lvl2pPr>
            <a:lvl3pPr defTabSz="330199">
              <a:defRPr sz="1600" spc="-16"/>
            </a:lvl3pPr>
            <a:lvl4pPr defTabSz="330199">
              <a:defRPr sz="1600" spc="-16"/>
            </a:lvl4pPr>
            <a:lvl5pPr defTabSz="330199">
              <a:defRPr sz="1600" spc="-1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21"/>
          </p:nvPr>
        </p:nvSpPr>
        <p:spPr>
          <a:xfrm>
            <a:off x="1981199" y="2424112"/>
            <a:ext cx="8229602" cy="165616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1F68F2BE-BF69-D69A-3388-B1C49D971756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0BCC-B001-41E9-A82C-6A8955CDC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2479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7428309" y="2950407"/>
            <a:ext cx="2762029" cy="3105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Graphik Semibold"/>
            </a:endParaRPr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7285434" y="1333500"/>
            <a:ext cx="3043239" cy="2028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Graphik Semibold"/>
            </a:endParaRPr>
          </a:p>
        </p:txBody>
      </p:sp>
      <p:sp>
        <p:nvSpPr>
          <p:cNvPr id="126" name="740519873_3318x2212.jpg"/>
          <p:cNvSpPr>
            <a:spLocks noGrp="1"/>
          </p:cNvSpPr>
          <p:nvPr>
            <p:ph type="pic" sz="half" idx="23"/>
          </p:nvPr>
        </p:nvSpPr>
        <p:spPr>
          <a:xfrm>
            <a:off x="1500187" y="1333500"/>
            <a:ext cx="6286502" cy="4191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Graphik Semibold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301BDC1D-5542-B110-CB10-FE184992A7CE}"/>
              </a:ext>
            </a:extLst>
          </p:cNvPr>
          <p:cNvSpPr txBox="1"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467C3-0070-4195-B7E0-8E73BFF94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87133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2000250" y="698500"/>
            <a:ext cx="8191501" cy="5461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Graphik Semibold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4AE98B17-9674-E589-173B-6762A1E951AC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65373-0CB9-4646-B832-30E9E11C3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510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14C02C12-C7C2-52D7-E1EE-DDE07E3364B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90941-FF26-476E-895C-0645EB896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7481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1523999" y="381000"/>
            <a:ext cx="9144002" cy="609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Graphik Semibold"/>
            </a:endParaRPr>
          </a:p>
        </p:txBody>
      </p:sp>
      <p:sp>
        <p:nvSpPr>
          <p:cNvPr id="22" name="Presentation Title"/>
          <p:cNvSpPr txBox="1">
            <a:spLocks noGrp="1"/>
          </p:cNvSpPr>
          <p:nvPr>
            <p:ph type="title"/>
          </p:nvPr>
        </p:nvSpPr>
        <p:spPr>
          <a:xfrm>
            <a:off x="1981199" y="2185987"/>
            <a:ext cx="8229602" cy="16002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199" y="3695699"/>
            <a:ext cx="8229602" cy="844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/>
          </p:nvPr>
        </p:nvSpPr>
        <p:spPr>
          <a:xfrm>
            <a:off x="1981199" y="5353050"/>
            <a:ext cx="8229602" cy="227173"/>
          </a:xfrm>
          <a:prstGeom prst="rect">
            <a:avLst/>
          </a:prstGeom>
        </p:spPr>
        <p:txBody>
          <a:bodyPr/>
          <a:lstStyle>
            <a:lvl1pPr defTabSz="326072">
              <a:defRPr sz="1000" spc="-67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893C91AA-F90E-06DD-1C55-8FE494BE1334}"/>
              </a:ext>
            </a:extLst>
          </p:cNvPr>
          <p:cNvSpPr txBox="1">
            <a:spLocks noGrp="1" noChangeArrowheads="1"/>
          </p:cNvSpPr>
          <p:nvPr>
            <p:ph type="sldNum" sz="quarter" idx="23"/>
          </p:nvPr>
        </p:nvSpPr>
        <p:spPr>
          <a:xfrm>
            <a:off x="5990203" y="5565440"/>
            <a:ext cx="211595" cy="21544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6E7FD2-9DEA-403E-B805-CCBCC1659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6205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/>
          </p:nvPr>
        </p:nvSpPr>
        <p:spPr>
          <a:xfrm>
            <a:off x="1979811" y="2576663"/>
            <a:ext cx="3659003" cy="952502"/>
          </a:xfrm>
          <a:prstGeom prst="rect">
            <a:avLst/>
          </a:prstGeom>
        </p:spPr>
        <p:txBody>
          <a:bodyPr/>
          <a:lstStyle>
            <a:lvl1pPr>
              <a:defRPr sz="4000" spc="-4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Image"/>
          <p:cNvSpPr>
            <a:spLocks noGrp="1"/>
          </p:cNvSpPr>
          <p:nvPr>
            <p:ph type="pic" sz="half" idx="21"/>
          </p:nvPr>
        </p:nvSpPr>
        <p:spPr>
          <a:xfrm>
            <a:off x="5005387" y="1333500"/>
            <a:ext cx="6281739" cy="4191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Graphik Semibold"/>
            </a:endParaRP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199" y="3488531"/>
            <a:ext cx="3657602" cy="2031208"/>
          </a:xfrm>
          <a:prstGeom prst="rect">
            <a:avLst/>
          </a:prstGeom>
        </p:spPr>
        <p:txBody>
          <a:bodyPr/>
          <a:lstStyle>
            <a:lvl1pPr>
              <a:defRPr sz="2100" spc="-20"/>
            </a:lvl1pPr>
            <a:lvl2pPr>
              <a:defRPr sz="2100" spc="-20"/>
            </a:lvl2pPr>
            <a:lvl3pPr>
              <a:defRPr sz="2100" spc="-20"/>
            </a:lvl3pPr>
            <a:lvl4pPr>
              <a:defRPr sz="2100" spc="-20"/>
            </a:lvl4pPr>
            <a:lvl5pPr>
              <a:defRPr sz="2100" spc="-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68657C1A-D570-19D3-E07E-6A2A04601E39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90203" y="5565440"/>
            <a:ext cx="211595" cy="215442"/>
          </a:xfrm>
        </p:spPr>
        <p:txBody>
          <a:bodyPr/>
          <a:lstStyle>
            <a:lvl1pPr>
              <a:defRPr/>
            </a:lvl1pPr>
          </a:lstStyle>
          <a:p>
            <a:fld id="{72006C49-A3AD-48B8-833A-EF66D4100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631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/>
          </p:nvPr>
        </p:nvSpPr>
        <p:spPr>
          <a:xfrm>
            <a:off x="1981199" y="1147762"/>
            <a:ext cx="8229602" cy="647701"/>
          </a:xfrm>
          <a:prstGeom prst="rect">
            <a:avLst/>
          </a:prstGeom>
        </p:spPr>
        <p:txBody>
          <a:bodyPr anchor="t"/>
          <a:lstStyle>
            <a:lvl1pPr>
              <a:defRPr sz="4000" spc="-4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81199" y="2362199"/>
            <a:ext cx="8230718" cy="3181352"/>
          </a:xfrm>
          <a:prstGeom prst="rect">
            <a:avLst/>
          </a:prstGeom>
        </p:spPr>
        <p:txBody>
          <a:bodyPr/>
          <a:lstStyle>
            <a:lvl1pPr marL="26063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53368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80673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07978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135283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1981199" y="1751493"/>
            <a:ext cx="8229602" cy="312230"/>
          </a:xfrm>
          <a:prstGeom prst="rect">
            <a:avLst/>
          </a:prstGeom>
        </p:spPr>
        <p:txBody>
          <a:bodyPr/>
          <a:lstStyle>
            <a:lvl1pPr defTabSz="330199">
              <a:defRPr sz="1600" spc="-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3E8A386F-D0AC-2A5C-A213-F3A9FCD87595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90203" y="5565440"/>
            <a:ext cx="211595" cy="215442"/>
          </a:xfrm>
        </p:spPr>
        <p:txBody>
          <a:bodyPr/>
          <a:lstStyle>
            <a:lvl1pPr>
              <a:defRPr/>
            </a:lvl1pPr>
          </a:lstStyle>
          <a:p>
            <a:fld id="{672C20DC-2B00-4030-85FC-DCE334A7D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1618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81199" y="2362200"/>
            <a:ext cx="8229602" cy="3182681"/>
          </a:xfrm>
          <a:prstGeom prst="rect">
            <a:avLst/>
          </a:prstGeom>
        </p:spPr>
        <p:txBody>
          <a:bodyPr numCol="2" spcCol="1918787"/>
          <a:lstStyle>
            <a:lvl1pPr marL="26063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53368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80673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07978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135283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EB11A828-AEF3-D0E0-5D7C-3ACEE69C317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7C820-2754-463E-90E6-5EEBACB89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80772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/>
          </p:nvPr>
        </p:nvSpPr>
        <p:spPr>
          <a:xfrm>
            <a:off x="1981199" y="1147762"/>
            <a:ext cx="3657602" cy="600077"/>
          </a:xfrm>
          <a:prstGeom prst="rect">
            <a:avLst/>
          </a:prstGeom>
        </p:spPr>
        <p:txBody>
          <a:bodyPr anchor="t"/>
          <a:lstStyle>
            <a:lvl1pPr>
              <a:defRPr sz="4000" spc="-4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Image"/>
          <p:cNvSpPr>
            <a:spLocks noGrp="1"/>
          </p:cNvSpPr>
          <p:nvPr>
            <p:ph type="pic" sz="half" idx="21"/>
          </p:nvPr>
        </p:nvSpPr>
        <p:spPr>
          <a:xfrm>
            <a:off x="6096242" y="1126720"/>
            <a:ext cx="4114802" cy="46236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Graphik Semibold"/>
            </a:endParaRP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199" y="1752600"/>
            <a:ext cx="3659090" cy="312231"/>
          </a:xfrm>
          <a:prstGeom prst="rect">
            <a:avLst/>
          </a:prstGeom>
        </p:spPr>
        <p:txBody>
          <a:bodyPr/>
          <a:lstStyle>
            <a:lvl1pPr defTabSz="330199">
              <a:defRPr sz="1600" spc="-16"/>
            </a:lvl1pPr>
            <a:lvl2pPr defTabSz="330199">
              <a:defRPr sz="1600" spc="-16"/>
            </a:lvl2pPr>
            <a:lvl3pPr defTabSz="330199">
              <a:defRPr sz="1600" spc="-16"/>
            </a:lvl3pPr>
            <a:lvl4pPr defTabSz="330199">
              <a:defRPr sz="1600" spc="-16"/>
            </a:lvl4pPr>
            <a:lvl5pPr defTabSz="330199">
              <a:defRPr sz="1600" spc="-1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22"/>
          </p:nvPr>
        </p:nvSpPr>
        <p:spPr>
          <a:xfrm>
            <a:off x="1981199" y="2365957"/>
            <a:ext cx="3659090" cy="3144256"/>
          </a:xfrm>
          <a:prstGeom prst="rect">
            <a:avLst/>
          </a:prstGeom>
        </p:spPr>
        <p:txBody>
          <a:bodyPr/>
          <a:lstStyle>
            <a:lvl1pPr marL="260638" indent="-260638" algn="l" defTabSz="1219170">
              <a:lnSpc>
                <a:spcPct val="90000"/>
              </a:lnSpc>
              <a:spcBef>
                <a:spcPts val="1150"/>
              </a:spcBef>
              <a:buSzPct val="150000"/>
              <a:buChar char="•"/>
              <a:defRPr sz="21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96A8263E-F859-45AD-8341-A716595C330E}"/>
              </a:ext>
            </a:extLst>
          </p:cNvPr>
          <p:cNvSpPr txBox="1">
            <a:spLocks noGrp="1" noChangeArrowheads="1"/>
          </p:cNvSpPr>
          <p:nvPr>
            <p:ph type="sldNum" sz="quarter" idx="23"/>
          </p:nvPr>
        </p:nvSpPr>
        <p:spPr>
          <a:xfrm>
            <a:off x="5992584" y="5565440"/>
            <a:ext cx="211595" cy="215442"/>
          </a:xfrm>
        </p:spPr>
        <p:txBody>
          <a:bodyPr/>
          <a:lstStyle>
            <a:lvl1pPr>
              <a:defRPr/>
            </a:lvl1pPr>
          </a:lstStyle>
          <a:p>
            <a:fld id="{C50837CF-A5FF-458C-B45C-FD1A33925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917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/>
          </p:nvPr>
        </p:nvSpPr>
        <p:spPr>
          <a:xfrm>
            <a:off x="1981199" y="2073101"/>
            <a:ext cx="8229602" cy="2476502"/>
          </a:xfrm>
          <a:prstGeom prst="rect">
            <a:avLst/>
          </a:prstGeom>
        </p:spPr>
        <p:txBody>
          <a:bodyPr anchor="ctr"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278553E4-6A87-3E7D-4E4E-31C8FD3E6BA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F40C0-B7A2-42E0-A5E1-0C2F33496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28529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/>
          </p:nvPr>
        </p:nvSpPr>
        <p:spPr>
          <a:xfrm>
            <a:off x="1981199" y="1147762"/>
            <a:ext cx="8229602" cy="647701"/>
          </a:xfrm>
          <a:prstGeom prst="rect">
            <a:avLst/>
          </a:prstGeom>
        </p:spPr>
        <p:txBody>
          <a:bodyPr anchor="t"/>
          <a:lstStyle>
            <a:lvl1pPr>
              <a:defRPr sz="4000" spc="-4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199" y="1751493"/>
            <a:ext cx="8229602" cy="312231"/>
          </a:xfrm>
          <a:prstGeom prst="rect">
            <a:avLst/>
          </a:prstGeom>
        </p:spPr>
        <p:txBody>
          <a:bodyPr/>
          <a:lstStyle>
            <a:lvl1pPr defTabSz="330199">
              <a:defRPr sz="1600" spc="-16"/>
            </a:lvl1pPr>
            <a:lvl2pPr defTabSz="330199">
              <a:defRPr sz="1600" spc="-16"/>
            </a:lvl2pPr>
            <a:lvl3pPr defTabSz="330199">
              <a:defRPr sz="1600" spc="-16"/>
            </a:lvl3pPr>
            <a:lvl4pPr defTabSz="330199">
              <a:defRPr sz="1600" spc="-16"/>
            </a:lvl4pPr>
            <a:lvl5pPr defTabSz="330199">
              <a:defRPr sz="1600" spc="-1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55084B4C-60B2-D918-34E6-2F9A16C647A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2E820-98C3-4208-8B2C-4017F8995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0984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/>
          </p:nvPr>
        </p:nvSpPr>
        <p:spPr>
          <a:xfrm>
            <a:off x="1981199" y="1147762"/>
            <a:ext cx="8229602" cy="647701"/>
          </a:xfrm>
          <a:prstGeom prst="rect">
            <a:avLst/>
          </a:prstGeom>
        </p:spPr>
        <p:txBody>
          <a:bodyPr anchor="t"/>
          <a:lstStyle>
            <a:lvl1pPr>
              <a:defRPr sz="4000" spc="-4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81199" y="2362200"/>
            <a:ext cx="8229602" cy="3144582"/>
          </a:xfrm>
          <a:prstGeom prst="rect">
            <a:avLst/>
          </a:prstGeom>
        </p:spPr>
        <p:txBody>
          <a:bodyPr/>
          <a:lstStyle>
            <a:lvl1pPr algn="l">
              <a:spcBef>
                <a:spcPts val="1150"/>
              </a:spcBef>
              <a:defRPr sz="3300" spc="-6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algn="l">
              <a:spcBef>
                <a:spcPts val="1150"/>
              </a:spcBef>
              <a:defRPr sz="3300" spc="-6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algn="l">
              <a:spcBef>
                <a:spcPts val="1150"/>
              </a:spcBef>
              <a:defRPr sz="3300" spc="-6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algn="l">
              <a:spcBef>
                <a:spcPts val="1150"/>
              </a:spcBef>
              <a:defRPr sz="3300" spc="-6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algn="l">
              <a:spcBef>
                <a:spcPts val="1150"/>
              </a:spcBef>
              <a:defRPr sz="3300" spc="-6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/>
          </p:nvPr>
        </p:nvSpPr>
        <p:spPr>
          <a:xfrm>
            <a:off x="1981199" y="1752418"/>
            <a:ext cx="8229602" cy="312230"/>
          </a:xfrm>
          <a:prstGeom prst="rect">
            <a:avLst/>
          </a:prstGeom>
        </p:spPr>
        <p:txBody>
          <a:bodyPr/>
          <a:lstStyle>
            <a:lvl1pPr defTabSz="330199">
              <a:defRPr sz="1600" spc="-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5706064C-DFE0-F3E6-F513-4831253CBC08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B9F1C-8434-4B47-A500-CD94227A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069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xmlns="" id="{CEB2470E-C8AC-F414-D573-4A2AEE15CC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4013" y="0"/>
            <a:ext cx="7315200" cy="1836738"/>
          </a:xfrm>
          <a:prstGeom prst="rect">
            <a:avLst/>
          </a:prstGeom>
          <a:ln w="12700">
            <a:miter lim="400000"/>
          </a:ln>
        </p:spPr>
        <p:txBody>
          <a:bodyPr lIns="38099" tIns="38099" rIns="38099" bIns="3809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xmlns="" id="{6B09A48B-703F-8A78-348C-744506452E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27813" y="2438400"/>
            <a:ext cx="3581400" cy="4419600"/>
          </a:xfrm>
          <a:prstGeom prst="rect">
            <a:avLst/>
          </a:prstGeom>
          <a:ln w="12700">
            <a:miter lim="400000"/>
          </a:ln>
        </p:spPr>
        <p:txBody>
          <a:bodyPr lIns="38099" tIns="38099" rIns="38099" bIns="380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xmlns="" id="{F7699426-0DFD-22BE-6E20-54E042E2244A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5991790" y="5565440"/>
            <a:ext cx="211595" cy="2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38099" tIns="38099" rIns="38099" bIns="38099" numCol="1" anchor="b" anchorCtr="0" compatLnSpc="1">
            <a:prstTxWarp prst="textNoShape">
              <a:avLst/>
            </a:prstTxWarp>
            <a:spAutoFit/>
          </a:bodyPr>
          <a:lstStyle>
            <a:lvl1pPr algn="ctr" defTabSz="291307" eaLnBrk="1">
              <a:defRPr sz="9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7B9DE68B-84C7-4354-8024-202042F3C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35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</p:sldLayoutIdLst>
  <p:transition spd="med"/>
  <p:txStyles>
    <p:titleStyle>
      <a:lvl1pPr algn="ctr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spc="-63">
          <a:solidFill>
            <a:srgbClr val="000000"/>
          </a:solidFill>
          <a:latin typeface="Canela Bold"/>
          <a:ea typeface="Canela Bold"/>
          <a:cs typeface="Canela Bold"/>
          <a:sym typeface="Canela Bold"/>
        </a:defRPr>
      </a:lvl1pPr>
      <a:lvl2pPr algn="ctr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spc="-63">
          <a:solidFill>
            <a:srgbClr val="000000"/>
          </a:solidFill>
          <a:latin typeface="Canela Bold"/>
          <a:ea typeface="Canela Bold"/>
          <a:cs typeface="Canela Bold"/>
          <a:sym typeface="Canela Bold"/>
        </a:defRPr>
      </a:lvl2pPr>
      <a:lvl3pPr algn="ctr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spc="-63">
          <a:solidFill>
            <a:srgbClr val="000000"/>
          </a:solidFill>
          <a:latin typeface="Canela Bold"/>
          <a:ea typeface="Canela Bold"/>
          <a:cs typeface="Canela Bold"/>
          <a:sym typeface="Canela Bold"/>
        </a:defRPr>
      </a:lvl3pPr>
      <a:lvl4pPr algn="ctr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spc="-63">
          <a:solidFill>
            <a:srgbClr val="000000"/>
          </a:solidFill>
          <a:latin typeface="Canela Bold"/>
          <a:ea typeface="Canela Bold"/>
          <a:cs typeface="Canela Bold"/>
          <a:sym typeface="Canela Bold"/>
        </a:defRPr>
      </a:lvl4pPr>
      <a:lvl5pPr algn="ctr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spc="-63">
          <a:solidFill>
            <a:srgbClr val="000000"/>
          </a:solidFill>
          <a:latin typeface="Canela Bold"/>
          <a:ea typeface="Canela Bold"/>
          <a:cs typeface="Canela Bold"/>
          <a:sym typeface="Canela Bold"/>
        </a:defRPr>
      </a:lvl5pPr>
      <a:lvl6pPr marL="0" marR="0" indent="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algn="ctr" defTabSz="411957" rtl="0" eaLnBrk="0" fontAlgn="base" hangingPunct="0">
        <a:spcBef>
          <a:spcPct val="0"/>
        </a:spcBef>
        <a:spcAft>
          <a:spcPct val="0"/>
        </a:spcAft>
        <a:defRPr sz="2900" spc="-29">
          <a:solidFill>
            <a:srgbClr val="000000"/>
          </a:solidFill>
          <a:latin typeface="Graphik Semibold"/>
          <a:ea typeface="Graphik Semibold"/>
          <a:cs typeface="Graphik Semibold"/>
          <a:sym typeface="Graphik Semibold"/>
        </a:defRPr>
      </a:lvl1pPr>
      <a:lvl2pPr algn="ctr" defTabSz="411957" rtl="0" eaLnBrk="0" fontAlgn="base" hangingPunct="0">
        <a:spcBef>
          <a:spcPct val="0"/>
        </a:spcBef>
        <a:spcAft>
          <a:spcPct val="0"/>
        </a:spcAft>
        <a:defRPr sz="2900" spc="-29">
          <a:solidFill>
            <a:srgbClr val="000000"/>
          </a:solidFill>
          <a:latin typeface="Graphik Semibold"/>
          <a:ea typeface="Graphik Semibold"/>
          <a:cs typeface="Graphik Semibold"/>
          <a:sym typeface="Graphik Semibold"/>
        </a:defRPr>
      </a:lvl2pPr>
      <a:lvl3pPr algn="ctr" defTabSz="411957" rtl="0" eaLnBrk="0" fontAlgn="base" hangingPunct="0">
        <a:spcBef>
          <a:spcPct val="0"/>
        </a:spcBef>
        <a:spcAft>
          <a:spcPct val="0"/>
        </a:spcAft>
        <a:defRPr sz="2900" spc="-29">
          <a:solidFill>
            <a:srgbClr val="000000"/>
          </a:solidFill>
          <a:latin typeface="Graphik Semibold"/>
          <a:ea typeface="Graphik Semibold"/>
          <a:cs typeface="Graphik Semibold"/>
          <a:sym typeface="Graphik Semibold"/>
        </a:defRPr>
      </a:lvl3pPr>
      <a:lvl4pPr algn="ctr" defTabSz="411957" rtl="0" eaLnBrk="0" fontAlgn="base" hangingPunct="0">
        <a:spcBef>
          <a:spcPct val="0"/>
        </a:spcBef>
        <a:spcAft>
          <a:spcPct val="0"/>
        </a:spcAft>
        <a:defRPr sz="2900" spc="-29">
          <a:solidFill>
            <a:srgbClr val="000000"/>
          </a:solidFill>
          <a:latin typeface="Graphik Semibold"/>
          <a:ea typeface="Graphik Semibold"/>
          <a:cs typeface="Graphik Semibold"/>
          <a:sym typeface="Graphik Semibold"/>
        </a:defRPr>
      </a:lvl4pPr>
      <a:lvl5pPr algn="ctr" defTabSz="411957" rtl="0" eaLnBrk="0" fontAlgn="base" hangingPunct="0">
        <a:spcBef>
          <a:spcPct val="0"/>
        </a:spcBef>
        <a:spcAft>
          <a:spcPct val="0"/>
        </a:spcAft>
        <a:defRPr sz="2900" spc="-29">
          <a:solidFill>
            <a:srgbClr val="000000"/>
          </a:solidFill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-2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-2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-2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-2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" descr="Image">
            <a:extLst>
              <a:ext uri="{FF2B5EF4-FFF2-40B4-BE49-F238E27FC236}">
                <a16:creationId xmlns:a16="http://schemas.microsoft.com/office/drawing/2014/main" xmlns="" id="{586B2A22-2AD5-1AA7-EDB7-D232FB10B4B7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52" name="By Gentle Powers">
            <a:extLst>
              <a:ext uri="{FF2B5EF4-FFF2-40B4-BE49-F238E27FC236}">
                <a16:creationId xmlns:a16="http://schemas.microsoft.com/office/drawing/2014/main" xmlns="" id="{9D453740-9284-F496-3143-905257CD97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700" y="1979613"/>
            <a:ext cx="10221119" cy="4256088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500" spc="-125">
                <a:solidFill>
                  <a:srgbClr val="FFFFFF"/>
                </a:solidFill>
              </a:defRPr>
            </a:pPr>
            <a:r>
              <a:rPr sz="6250" spc="-63" dirty="0" err="1">
                <a:solidFill>
                  <a:srgbClr val="FFFFFF"/>
                </a:solidFill>
              </a:rPr>
              <a:t>所有美善力量</a:t>
            </a:r>
            <a:r>
              <a:rPr sz="6250" spc="-63" dirty="0">
                <a:solidFill>
                  <a:srgbClr val="FFFFFF"/>
                </a:solidFill>
              </a:rPr>
              <a:t/>
            </a:r>
            <a:br>
              <a:rPr sz="6250" spc="-63" dirty="0">
                <a:solidFill>
                  <a:srgbClr val="FFFFFF"/>
                </a:solidFill>
              </a:rPr>
            </a:br>
            <a:r>
              <a:rPr sz="6000" spc="-67" dirty="0">
                <a:solidFill>
                  <a:srgbClr val="FFFFFF"/>
                </a:solidFill>
              </a:rPr>
              <a:t>By Gentle Powers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" descr="Image">
            <a:extLst>
              <a:ext uri="{FF2B5EF4-FFF2-40B4-BE49-F238E27FC236}">
                <a16:creationId xmlns:a16="http://schemas.microsoft.com/office/drawing/2014/main" xmlns="" id="{E9352CB0-ADC9-2EA2-6F03-E1EAC9CCF042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87" name="By Gentle Powers">
            <a:extLst>
              <a:ext uri="{FF2B5EF4-FFF2-40B4-BE49-F238E27FC236}">
                <a16:creationId xmlns:a16="http://schemas.microsoft.com/office/drawing/2014/main" xmlns="" id="{7D2B9065-7E73-4779-3774-85B91494E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88" y="213519"/>
            <a:ext cx="11960225" cy="6430963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 所有美善力量都奇妙遮蓋，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不論如何都期盼那安慰。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在晚上早上每個新的一天，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上帝都將與会我們同在(x2)。</a:t>
            </a:r>
          </a:p>
        </p:txBody>
      </p:sp>
      <p:sp>
        <p:nvSpPr>
          <p:cNvPr id="18436" name="By Gentle Powers  Chr.">
            <a:extLst>
              <a:ext uri="{FF2B5EF4-FFF2-40B4-BE49-F238E27FC236}">
                <a16:creationId xmlns:a16="http://schemas.microsoft.com/office/drawing/2014/main" xmlns="" id="{522FA318-5885-0316-0483-D2909A755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594" y="6456600"/>
            <a:ext cx="269319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rPr>
              <a:t>By Gentle Powers  副歌</a:t>
            </a:r>
          </a:p>
        </p:txBody>
      </p:sp>
      <p:sp>
        <p:nvSpPr>
          <p:cNvPr id="2" name="Heart">
            <a:extLst>
              <a:ext uri="{FF2B5EF4-FFF2-40B4-BE49-F238E27FC236}">
                <a16:creationId xmlns:a16="http://schemas.microsoft.com/office/drawing/2014/main" xmlns="" id="{2125FF97-EC33-3602-B92F-B9B98FAD00F2}"/>
              </a:ext>
            </a:extLst>
          </p:cNvPr>
          <p:cNvSpPr/>
          <p:nvPr/>
        </p:nvSpPr>
        <p:spPr>
          <a:xfrm>
            <a:off x="11649022" y="6367173"/>
            <a:ext cx="450131" cy="397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ED220D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3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" descr="Image">
            <a:extLst>
              <a:ext uri="{FF2B5EF4-FFF2-40B4-BE49-F238E27FC236}">
                <a16:creationId xmlns:a16="http://schemas.microsoft.com/office/drawing/2014/main" xmlns="" id="{FBD08423-C185-B5FE-D72F-2D52213948B6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55" name="By Gentle Powers">
            <a:extLst>
              <a:ext uri="{FF2B5EF4-FFF2-40B4-BE49-F238E27FC236}">
                <a16:creationId xmlns:a16="http://schemas.microsoft.com/office/drawing/2014/main" xmlns="" id="{E933E86E-6B94-CAD3-3ECE-6B610C2B5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88" y="213519"/>
            <a:ext cx="11960225" cy="6430963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所有美善力 量都默默圍繞，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奇妙地安慰 保守每一天。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讓我與你們 走過這些日子，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並與你們踏 入新的一年。</a:t>
            </a:r>
          </a:p>
        </p:txBody>
      </p:sp>
      <p:sp>
        <p:nvSpPr>
          <p:cNvPr id="10244" name="By Gentle Powers 1/4">
            <a:extLst>
              <a:ext uri="{FF2B5EF4-FFF2-40B4-BE49-F238E27FC236}">
                <a16:creationId xmlns:a16="http://schemas.microsoft.com/office/drawing/2014/main" xmlns="" id="{E1895617-24C0-28F7-4A97-2B7C624E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657" y="6417309"/>
            <a:ext cx="1636713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rPr>
              <a:t>By Gentle Powers  1/6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" descr="Image">
            <a:extLst>
              <a:ext uri="{FF2B5EF4-FFF2-40B4-BE49-F238E27FC236}">
                <a16:creationId xmlns:a16="http://schemas.microsoft.com/office/drawing/2014/main" xmlns="" id="{41F736C4-4C06-0AAA-F2A7-5E33ABC4F1B6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59" name="By Gentle Powers">
            <a:extLst>
              <a:ext uri="{FF2B5EF4-FFF2-40B4-BE49-F238E27FC236}">
                <a16:creationId xmlns:a16="http://schemas.microsoft.com/office/drawing/2014/main" xmlns="" id="{151CD8D5-DAE7-A0E7-77B2-C24522E47B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88" y="213519"/>
            <a:ext cx="11960225" cy="6430963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儘管過去的 年日折磨心靈，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艱困時光重 擔壓迫我們。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  主啊拯救飽 受驚嚇的心靈，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以那為我們 預備的救恩。</a:t>
            </a:r>
          </a:p>
        </p:txBody>
      </p:sp>
      <p:sp>
        <p:nvSpPr>
          <p:cNvPr id="11268" name="By Gentle Powers 1/4">
            <a:extLst>
              <a:ext uri="{FF2B5EF4-FFF2-40B4-BE49-F238E27FC236}">
                <a16:creationId xmlns:a16="http://schemas.microsoft.com/office/drawing/2014/main" xmlns="" id="{6DC26A64-744A-7E34-3BB3-1EC009BC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657" y="6417309"/>
            <a:ext cx="1636713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rPr>
              <a:t>By Gentle Powers  2/6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" descr="Image">
            <a:extLst>
              <a:ext uri="{FF2B5EF4-FFF2-40B4-BE49-F238E27FC236}">
                <a16:creationId xmlns:a16="http://schemas.microsoft.com/office/drawing/2014/main" xmlns="" id="{BBBEF724-C283-6553-BC08-71D61E1481B7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63" name="By Gentle Powers">
            <a:extLst>
              <a:ext uri="{FF2B5EF4-FFF2-40B4-BE49-F238E27FC236}">
                <a16:creationId xmlns:a16="http://schemas.microsoft.com/office/drawing/2014/main" xmlns="" id="{D11BCED8-0E80-5BC5-BBD8-5801B9C775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88" y="213519"/>
            <a:ext cx="11960225" cy="6430963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 所有美善力 量都奇妙遮蓋，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不論如何都 期盼那安慰。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在晚上早上 每個新的一天，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上帝都將会 與我們同在。</a:t>
            </a:r>
          </a:p>
        </p:txBody>
      </p:sp>
      <p:sp>
        <p:nvSpPr>
          <p:cNvPr id="12292" name="By Gentle Powers  Chr.">
            <a:extLst>
              <a:ext uri="{FF2B5EF4-FFF2-40B4-BE49-F238E27FC236}">
                <a16:creationId xmlns:a16="http://schemas.microsoft.com/office/drawing/2014/main" xmlns="" id="{FF369AC6-C9D5-96E3-CD0E-0DCF73A5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594" y="6456600"/>
            <a:ext cx="269319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rPr>
              <a:t>By Gentle Powers  副歌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" descr="Image">
            <a:extLst>
              <a:ext uri="{FF2B5EF4-FFF2-40B4-BE49-F238E27FC236}">
                <a16:creationId xmlns:a16="http://schemas.microsoft.com/office/drawing/2014/main" xmlns="" id="{C39AF998-6734-748A-E00B-72608571A70F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67" name="By Gentle Powers">
            <a:extLst>
              <a:ext uri="{FF2B5EF4-FFF2-40B4-BE49-F238E27FC236}">
                <a16:creationId xmlns:a16="http://schemas.microsoft.com/office/drawing/2014/main" xmlns="" id="{21FFD109-9418-1C57-EF0A-755BD9D26C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88" y="213519"/>
            <a:ext cx="11960225" cy="6430963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若你給我們 送來沉重苦杯，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滿溢著憂愁 痛苦的苦杯。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主啊從你良 善慈愛的聖手，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毫不顫抖心 存感謝領受。</a:t>
            </a:r>
          </a:p>
        </p:txBody>
      </p:sp>
      <p:sp>
        <p:nvSpPr>
          <p:cNvPr id="13316" name="By Gentle Powers 1/4">
            <a:extLst>
              <a:ext uri="{FF2B5EF4-FFF2-40B4-BE49-F238E27FC236}">
                <a16:creationId xmlns:a16="http://schemas.microsoft.com/office/drawing/2014/main" xmlns="" id="{44EBB459-651B-9B24-39D5-1EB335CF0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657" y="6417309"/>
            <a:ext cx="1636713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rPr>
              <a:t>By Gentle Powers  3/6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" descr="Image">
            <a:extLst>
              <a:ext uri="{FF2B5EF4-FFF2-40B4-BE49-F238E27FC236}">
                <a16:creationId xmlns:a16="http://schemas.microsoft.com/office/drawing/2014/main" xmlns="" id="{B1C82AF4-5F80-598D-29A0-E7E55506864E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71" name="By Gentle Powers">
            <a:extLst>
              <a:ext uri="{FF2B5EF4-FFF2-40B4-BE49-F238E27FC236}">
                <a16:creationId xmlns:a16="http://schemas.microsoft.com/office/drawing/2014/main" xmlns="" id="{0172B332-97D2-9504-2B34-BBD7EED7E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88" y="213519"/>
            <a:ext cx="11960225" cy="6430963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主啊若你願 意再賞賜我們，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世上歡樂以 及陽光亮麗。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讓我們紀念 過去美妙歲月，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把我們生命 完全交託你。</a:t>
            </a:r>
          </a:p>
        </p:txBody>
      </p:sp>
      <p:sp>
        <p:nvSpPr>
          <p:cNvPr id="14340" name="By Gentle Powers 1/4">
            <a:extLst>
              <a:ext uri="{FF2B5EF4-FFF2-40B4-BE49-F238E27FC236}">
                <a16:creationId xmlns:a16="http://schemas.microsoft.com/office/drawing/2014/main" xmlns="" id="{A4306DDE-FAE8-79EA-CB98-0122C64D6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657" y="6417309"/>
            <a:ext cx="1636713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rPr>
              <a:t>By Gentle Powers  4/6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" descr="Image">
            <a:extLst>
              <a:ext uri="{FF2B5EF4-FFF2-40B4-BE49-F238E27FC236}">
                <a16:creationId xmlns:a16="http://schemas.microsoft.com/office/drawing/2014/main" xmlns="" id="{8725C20E-4A02-9F5A-63EE-6D1764C71408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75" name="By Gentle Powers">
            <a:extLst>
              <a:ext uri="{FF2B5EF4-FFF2-40B4-BE49-F238E27FC236}">
                <a16:creationId xmlns:a16="http://schemas.microsoft.com/office/drawing/2014/main" xmlns="" id="{A7684FCD-A8DD-D137-8702-4832EB4CF9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88" y="213519"/>
            <a:ext cx="11960225" cy="6430963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 所有美善力 量都奇妙遮蓋，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不論如何都 期盼那安慰。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在晚上早上 每個新的一天，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上帝都將会 與我們同在。</a:t>
            </a:r>
          </a:p>
        </p:txBody>
      </p:sp>
      <p:sp>
        <p:nvSpPr>
          <p:cNvPr id="15364" name="By Gentle Powers  Chr.">
            <a:extLst>
              <a:ext uri="{FF2B5EF4-FFF2-40B4-BE49-F238E27FC236}">
                <a16:creationId xmlns:a16="http://schemas.microsoft.com/office/drawing/2014/main" xmlns="" id="{79BCB4C5-C194-C43B-2405-06D96A7C5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594" y="6456600"/>
            <a:ext cx="269319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rPr>
              <a:t>By Gentle Powers  副歌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" descr="Image">
            <a:extLst>
              <a:ext uri="{FF2B5EF4-FFF2-40B4-BE49-F238E27FC236}">
                <a16:creationId xmlns:a16="http://schemas.microsoft.com/office/drawing/2014/main" xmlns="" id="{C42B0159-A5FB-C00B-D8E1-D791E4ADC61D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79" name="By Gentle Powers">
            <a:extLst>
              <a:ext uri="{FF2B5EF4-FFF2-40B4-BE49-F238E27FC236}">
                <a16:creationId xmlns:a16="http://schemas.microsoft.com/office/drawing/2014/main" xmlns="" id="{1A619D36-84CE-E349-99F2-9B920ADBFD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88" y="213519"/>
            <a:ext cx="11960225" cy="6430963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 今天請讓燭 火溫暖地燃燒，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是你帶給黑 暗中的我們。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或許這會引 領我們再相聚，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明白你的光  在黑夜照耀。</a:t>
            </a:r>
          </a:p>
        </p:txBody>
      </p:sp>
      <p:sp>
        <p:nvSpPr>
          <p:cNvPr id="16388" name="By Gentle Powers  Chr.">
            <a:extLst>
              <a:ext uri="{FF2B5EF4-FFF2-40B4-BE49-F238E27FC236}">
                <a16:creationId xmlns:a16="http://schemas.microsoft.com/office/drawing/2014/main" xmlns="" id="{D8EAACC6-BAB4-0439-B98F-ECE9251F1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594" y="6456203"/>
            <a:ext cx="269319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rPr>
              <a:t>By Gentle Powers  5/6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" descr="Image">
            <a:extLst>
              <a:ext uri="{FF2B5EF4-FFF2-40B4-BE49-F238E27FC236}">
                <a16:creationId xmlns:a16="http://schemas.microsoft.com/office/drawing/2014/main" xmlns="" id="{26A56334-8973-1AA6-4340-03CB2E22F4BA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25433" r="13350"/>
          <a:stretch>
            <a:fillRect/>
          </a:stretch>
        </p:blipFill>
        <p:spPr bwMode="auto">
          <a:xfrm>
            <a:off x="11907" y="-22225"/>
            <a:ext cx="12168188" cy="8258969"/>
          </a:xfrm>
        </p:spPr>
      </p:pic>
      <p:sp>
        <p:nvSpPr>
          <p:cNvPr id="183" name="By Gentle Powers">
            <a:extLst>
              <a:ext uri="{FF2B5EF4-FFF2-40B4-BE49-F238E27FC236}">
                <a16:creationId xmlns:a16="http://schemas.microsoft.com/office/drawing/2014/main" xmlns="" id="{496161D5-3EF4-EBA9-59AB-037C11684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88" y="213519"/>
            <a:ext cx="11960225" cy="6430963"/>
          </a:xfrm>
        </p:spPr>
        <p:txBody>
          <a:bodyPr anchor="ctr"/>
          <a:lstStyle/>
          <a:p>
            <a:pPr defTabSz="1219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FFFF"/>
                </a:solidFill>
              </a:rPr>
              <a:t/>
            </a:r>
            <a:br>
              <a:rPr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 寂靜深深地 圍繞我們展開，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讓我們聽見 那豐富聲響。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從周遭無形 世界向外擴散，</a:t>
            </a:r>
            <a:br>
              <a:rPr sz="6300" spc="-70">
                <a:solidFill>
                  <a:srgbClr val="FFFFFF"/>
                </a:solidFill>
              </a:rPr>
            </a:br>
            <a:r>
              <a:rPr sz="6300" spc="-70">
                <a:solidFill>
                  <a:srgbClr val="FFFFFF"/>
                </a:solidFill>
              </a:rPr>
              <a:t>凡你兒女盡 都高聲歌頌。</a:t>
            </a:r>
          </a:p>
        </p:txBody>
      </p:sp>
      <p:sp>
        <p:nvSpPr>
          <p:cNvPr id="17412" name="By Gentle Powers  Chr.">
            <a:extLst>
              <a:ext uri="{FF2B5EF4-FFF2-40B4-BE49-F238E27FC236}">
                <a16:creationId xmlns:a16="http://schemas.microsoft.com/office/drawing/2014/main" xmlns="" id="{842D105D-A1C5-CB12-62B9-6B4BB8DC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594" y="6456203"/>
            <a:ext cx="269319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rPr>
              <a:t>By Gentle Powers  6/6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099" tIns="38099" rIns="38099" bIns="38099" numCol="1" spcCol="38100" rtlCol="0" anchor="ctr">
        <a:spAutoFit/>
      </a:bodyPr>
      <a:lstStyle>
        <a:defPPr marL="0" marR="0" indent="0" algn="ctr" defTabSz="2438399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099" tIns="38099" rIns="38099" bIns="38099" numCol="1" spcCol="38100" rtlCol="0" anchor="ctr">
        <a:spAutoFit/>
      </a:bodyPr>
      <a:lstStyle>
        <a:defPPr marL="0" marR="0" indent="0" algn="ctr" defTabSz="2438399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37</Words>
  <Application>Microsoft Office PowerPoint</Application>
  <PresentationFormat>Custom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23_ClassicWhite</vt:lpstr>
      <vt:lpstr>所有美善力量 By Gentle Powers</vt:lpstr>
      <vt:lpstr> 所有美善力 量都默默圍繞， 奇妙地安慰 保守每一天。 讓我與你們 走過這些日子， 並與你們踏 入新的一年。</vt:lpstr>
      <vt:lpstr> 儘管過去的 年日折磨心靈， 艱困時光重 擔壓迫我們。   主啊拯救飽 受驚嚇的心靈， 以那為我們 預備的救恩。</vt:lpstr>
      <vt:lpstr>  所有美善力 量都奇妙遮蓋， 不論如何都 期盼那安慰。 在晚上早上 每個新的一天， 上帝都將会 與我們同在。</vt:lpstr>
      <vt:lpstr> 若你給我們 送來沉重苦杯， 滿溢著憂愁 痛苦的苦杯。 主啊從你良 善慈愛的聖手， 毫不顫抖心 存感謝領受。</vt:lpstr>
      <vt:lpstr> 主啊若你願 意再賞賜我們， 世上歡樂以 及陽光亮麗。 讓我們紀念 過去美妙歲月， 把我們生命 完全交託你。</vt:lpstr>
      <vt:lpstr>  所有美善力 量都奇妙遮蓋， 不論如何都 期盼那安慰。 在晚上早上 每個新的一天， 上帝都將会 與我們同在。</vt:lpstr>
      <vt:lpstr>  今天請讓燭 火溫暖地燃燒， 是你帶給黑 暗中的我們。 或許這會引 領我們再相聚， 明白你的光  在黑夜照耀。</vt:lpstr>
      <vt:lpstr>  寂靜深深地 圍繞我們展開， 讓我們聽見 那豐富聲響。 從周遭無形 世界向外擴散， 凡你兒女盡 都高聲歌頌。</vt:lpstr>
      <vt:lpstr>  所有美善力量都奇妙遮蓋， 不論如何都期盼那安慰。 在晚上早上每個新的一天， 上帝都將與会我們同在(x2)。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人生的福</dc:title>
  <dc:creator>Shuting Li</dc:creator>
  <cp:lastModifiedBy>wangps</cp:lastModifiedBy>
  <cp:revision>15</cp:revision>
  <dcterms:created xsi:type="dcterms:W3CDTF">2024-12-21T23:50:43Z</dcterms:created>
  <dcterms:modified xsi:type="dcterms:W3CDTF">2025-01-27T00:06:00Z</dcterms:modified>
</cp:coreProperties>
</file>